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5" r:id="rId3"/>
  </p:sldMasterIdLst>
  <p:notesMasterIdLst>
    <p:notesMasterId r:id="rId38"/>
  </p:notesMasterIdLst>
  <p:handoutMasterIdLst>
    <p:handoutMasterId r:id="rId39"/>
  </p:handoutMasterIdLst>
  <p:sldIdLst>
    <p:sldId id="302" r:id="rId4"/>
    <p:sldId id="275" r:id="rId5"/>
    <p:sldId id="292" r:id="rId6"/>
    <p:sldId id="323" r:id="rId7"/>
    <p:sldId id="327" r:id="rId8"/>
    <p:sldId id="361" r:id="rId9"/>
    <p:sldId id="328" r:id="rId10"/>
    <p:sldId id="335" r:id="rId11"/>
    <p:sldId id="329" r:id="rId12"/>
    <p:sldId id="330" r:id="rId13"/>
    <p:sldId id="331" r:id="rId14"/>
    <p:sldId id="332" r:id="rId15"/>
    <p:sldId id="333" r:id="rId16"/>
    <p:sldId id="362" r:id="rId17"/>
    <p:sldId id="363" r:id="rId18"/>
    <p:sldId id="364" r:id="rId19"/>
    <p:sldId id="365" r:id="rId20"/>
    <p:sldId id="277" r:id="rId21"/>
    <p:sldId id="303" r:id="rId22"/>
    <p:sldId id="278" r:id="rId23"/>
    <p:sldId id="297" r:id="rId24"/>
    <p:sldId id="280" r:id="rId25"/>
    <p:sldId id="281" r:id="rId26"/>
    <p:sldId id="282" r:id="rId27"/>
    <p:sldId id="289" r:id="rId28"/>
    <p:sldId id="290" r:id="rId29"/>
    <p:sldId id="291" r:id="rId30"/>
    <p:sldId id="287" r:id="rId31"/>
    <p:sldId id="299" r:id="rId32"/>
    <p:sldId id="300" r:id="rId33"/>
    <p:sldId id="296" r:id="rId34"/>
    <p:sldId id="301" r:id="rId35"/>
    <p:sldId id="286" r:id="rId36"/>
    <p:sldId id="304" r:id="rId37"/>
  </p:sldIdLst>
  <p:sldSz cx="12195175" cy="6858000"/>
  <p:notesSz cx="6858000" cy="9144000"/>
  <p:embeddedFontLst>
    <p:embeddedFont>
      <p:font typeface="Merriweather Regular" panose="02060503050406030704" pitchFamily="18" charset="77"/>
      <p:regular r:id="rId43"/>
      <p:bold r:id="rId44"/>
      <p:italic r:id="rId45"/>
      <p:bold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Open Sans Light" panose="020B0306030504020204" pitchFamily="34" charset="0"/>
      <p:regular r:id="rId51"/>
      <p:italic r:id="rId52"/>
    </p:embeddedFont>
    <p:embeddedFont>
      <p:font typeface="Merriweather Light" panose="00000400000000000000" pitchFamily="2" charset="77"/>
      <p:regular r:id="rId53"/>
      <p:italic r:id="rId54"/>
    </p:embeddedFont>
    <p:embeddedFont>
      <p:font typeface="Merriweather" panose="00000500000000000000" pitchFamily="2" charset="77"/>
      <p:regular r:id="rId55"/>
      <p:bold r:id="rId56"/>
      <p:italic r:id="rId57"/>
      <p:boldItalic r:id="rId58"/>
    </p:embeddedFont>
    <p:embeddedFont>
      <p:font typeface="Calibri" panose="020F0502020204030204" charset="0"/>
      <p:regular r:id="rId59"/>
      <p:bold r:id="rId60"/>
      <p:italic r:id="rId61"/>
      <p:boldItalic r:id="rId62"/>
    </p:embeddedFont>
    <p:embeddedFont>
      <p:font typeface="Calibri Light" panose="020F0302020204030204" charset="0"/>
      <p:regular r:id="rId63"/>
      <p:italic r:id="rId64"/>
    </p:embeddedFont>
    <p:embeddedFont>
      <p:font typeface="等线" panose="02010600030101010101" charset="-122"/>
      <p:regular r:id="rId65"/>
    </p:embeddedFont>
  </p:embeddedFontLst>
  <p:custDataLst>
    <p:tags r:id="rId66"/>
  </p:custData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58" userDrawn="1">
          <p15:clr>
            <a:srgbClr val="A4A3A4"/>
          </p15:clr>
        </p15:guide>
        <p15:guide id="2" orient="horz" pos="4008" userDrawn="1">
          <p15:clr>
            <a:srgbClr val="A4A3A4"/>
          </p15:clr>
        </p15:guide>
        <p15:guide id="3" orient="horz" pos="984" userDrawn="1">
          <p15:clr>
            <a:srgbClr val="A4A3A4"/>
          </p15:clr>
        </p15:guide>
        <p15:guide id="4" orient="horz" pos="2682" userDrawn="1">
          <p15:clr>
            <a:srgbClr val="A4A3A4"/>
          </p15:clr>
        </p15:guide>
        <p15:guide id="5" orient="horz" pos="104" userDrawn="1">
          <p15:clr>
            <a:srgbClr val="A4A3A4"/>
          </p15:clr>
        </p15:guide>
        <p15:guide id="6" orient="horz" pos="3370" userDrawn="1">
          <p15:clr>
            <a:srgbClr val="A4A3A4"/>
          </p15:clr>
        </p15:guide>
        <p15:guide id="7" orient="horz" pos="3181" userDrawn="1">
          <p15:clr>
            <a:srgbClr val="A4A3A4"/>
          </p15:clr>
        </p15:guide>
        <p15:guide id="8" orient="horz" pos="1048" userDrawn="1">
          <p15:clr>
            <a:srgbClr val="A4A3A4"/>
          </p15:clr>
        </p15:guide>
        <p15:guide id="9" orient="horz" pos="3583" userDrawn="1">
          <p15:clr>
            <a:srgbClr val="A4A3A4"/>
          </p15:clr>
        </p15:guide>
        <p15:guide id="10" pos="3772" userDrawn="1">
          <p15:clr>
            <a:srgbClr val="A4A3A4"/>
          </p15:clr>
        </p15:guide>
        <p15:guide id="11" pos="765" userDrawn="1">
          <p15:clr>
            <a:srgbClr val="A4A3A4"/>
          </p15:clr>
        </p15:guide>
        <p15:guide id="12" pos="7273" userDrawn="1">
          <p15:clr>
            <a:srgbClr val="A4A3A4"/>
          </p15:clr>
        </p15:guide>
        <p15:guide id="13" pos="1604" userDrawn="1">
          <p15:clr>
            <a:srgbClr val="A4A3A4"/>
          </p15:clr>
        </p15:guide>
        <p15:guide id="14" pos="5145" userDrawn="1">
          <p15:clr>
            <a:srgbClr val="A4A3A4"/>
          </p15:clr>
        </p15:guide>
        <p15:guide id="15" pos="5282" userDrawn="1">
          <p15:clr>
            <a:srgbClr val="A4A3A4"/>
          </p15:clr>
        </p15:guide>
        <p15:guide id="16" pos="1447" userDrawn="1">
          <p15:clr>
            <a:srgbClr val="A4A3A4"/>
          </p15:clr>
        </p15:guide>
        <p15:guide id="17" pos="6651" userDrawn="1">
          <p15:clr>
            <a:srgbClr val="A4A3A4"/>
          </p15:clr>
        </p15:guide>
        <p15:guide id="18" pos="36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3F2B"/>
    <a:srgbClr val="522980"/>
    <a:srgbClr val="6687C3"/>
    <a:srgbClr val="171D42"/>
    <a:srgbClr val="63A593"/>
    <a:srgbClr val="921E56"/>
    <a:srgbClr val="DD9562"/>
    <a:srgbClr val="D49562"/>
    <a:srgbClr val="D49868"/>
    <a:srgbClr val="C00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3" autoAdjust="0"/>
    <p:restoredTop sz="94647"/>
  </p:normalViewPr>
  <p:slideViewPr>
    <p:cSldViewPr snapToGrid="0" showGuides="1">
      <p:cViewPr varScale="1">
        <p:scale>
          <a:sx n="128" d="100"/>
          <a:sy n="128" d="100"/>
        </p:scale>
        <p:origin x="560" y="176"/>
      </p:cViewPr>
      <p:guideLst>
        <p:guide orient="horz" pos="1558"/>
        <p:guide orient="horz" pos="4008"/>
        <p:guide orient="horz" pos="984"/>
        <p:guide orient="horz" pos="2682"/>
        <p:guide orient="horz" pos="104"/>
        <p:guide orient="horz" pos="3370"/>
        <p:guide orient="horz" pos="3181"/>
        <p:guide orient="horz" pos="1048"/>
        <p:guide orient="horz" pos="3583"/>
        <p:guide pos="3772"/>
        <p:guide pos="765"/>
        <p:guide pos="7273"/>
        <p:guide pos="1604"/>
        <p:guide pos="5145"/>
        <p:guide pos="5282"/>
        <p:guide pos="1447"/>
        <p:guide pos="6651"/>
        <p:guide pos="363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6" Type="http://schemas.openxmlformats.org/officeDocument/2006/relationships/tags" Target="tags/tag2.xml"/><Relationship Id="rId65" Type="http://schemas.openxmlformats.org/officeDocument/2006/relationships/font" Target="fonts/font23.fntdata"/><Relationship Id="rId64" Type="http://schemas.openxmlformats.org/officeDocument/2006/relationships/font" Target="fonts/font22.fntdata"/><Relationship Id="rId63" Type="http://schemas.openxmlformats.org/officeDocument/2006/relationships/font" Target="fonts/font21.fntdata"/><Relationship Id="rId62" Type="http://schemas.openxmlformats.org/officeDocument/2006/relationships/font" Target="fonts/font20.fntdata"/><Relationship Id="rId61" Type="http://schemas.openxmlformats.org/officeDocument/2006/relationships/font" Target="fonts/font19.fntdata"/><Relationship Id="rId60" Type="http://schemas.openxmlformats.org/officeDocument/2006/relationships/font" Target="fonts/font18.fntdata"/><Relationship Id="rId6" Type="http://schemas.openxmlformats.org/officeDocument/2006/relationships/slide" Target="slides/slide3.xml"/><Relationship Id="rId59" Type="http://schemas.openxmlformats.org/officeDocument/2006/relationships/font" Target="fonts/font17.fntdata"/><Relationship Id="rId58" Type="http://schemas.openxmlformats.org/officeDocument/2006/relationships/font" Target="fonts/font16.fntdata"/><Relationship Id="rId57" Type="http://schemas.openxmlformats.org/officeDocument/2006/relationships/font" Target="fonts/font15.fntdata"/><Relationship Id="rId56" Type="http://schemas.openxmlformats.org/officeDocument/2006/relationships/font" Target="fonts/font14.fntdata"/><Relationship Id="rId55" Type="http://schemas.openxmlformats.org/officeDocument/2006/relationships/font" Target="fonts/font13.fntdata"/><Relationship Id="rId54" Type="http://schemas.openxmlformats.org/officeDocument/2006/relationships/font" Target="fonts/font12.fntdata"/><Relationship Id="rId53" Type="http://schemas.openxmlformats.org/officeDocument/2006/relationships/font" Target="fonts/font11.fntdata"/><Relationship Id="rId52" Type="http://schemas.openxmlformats.org/officeDocument/2006/relationships/font" Target="fonts/font10.fntdata"/><Relationship Id="rId51" Type="http://schemas.openxmlformats.org/officeDocument/2006/relationships/font" Target="fonts/font9.fntdata"/><Relationship Id="rId50" Type="http://schemas.openxmlformats.org/officeDocument/2006/relationships/font" Target="fonts/font8.fntdata"/><Relationship Id="rId5" Type="http://schemas.openxmlformats.org/officeDocument/2006/relationships/slide" Target="slides/slide2.xml"/><Relationship Id="rId49" Type="http://schemas.openxmlformats.org/officeDocument/2006/relationships/font" Target="fonts/font7.fntdata"/><Relationship Id="rId48" Type="http://schemas.openxmlformats.org/officeDocument/2006/relationships/font" Target="fonts/font6.fntdata"/><Relationship Id="rId47" Type="http://schemas.openxmlformats.org/officeDocument/2006/relationships/font" Target="fonts/font5.fntdata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1.xml"/><Relationship Id="rId39" Type="http://schemas.openxmlformats.org/officeDocument/2006/relationships/handoutMaster" Target="handoutMasters/handoutMaster1.xml"/><Relationship Id="rId38" Type="http://schemas.openxmlformats.org/officeDocument/2006/relationships/notesMaster" Target="notesMasters/notesMaster1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1" i="0" u="none" strike="noStrike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nl-NL" dirty="0" err="1"/>
              <a:t>Title</a:t>
            </a:r>
            <a:endParaRPr lang="nl-NL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Reeks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Reeks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cat>
          <c:val>
            <c:numRef>
              <c:f>Blad1!$C$2:$C$5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Blad1!$D$1</c:f>
              <c:strCache>
                <c:ptCount val="1"/>
                <c:pt idx="0">
                  <c:v>Reeks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cat>
          <c:val>
            <c:numRef>
              <c:f>Blad1!$D$2:$D$5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76519231"/>
        <c:axId val="1602933231"/>
      </c:barChart>
      <c:catAx>
        <c:axId val="1576519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</a:p>
        </c:txPr>
        <c:crossAx val="1602933231"/>
        <c:crosses val="autoZero"/>
        <c:auto val="1"/>
        <c:lblAlgn val="ctr"/>
        <c:lblOffset val="100"/>
        <c:noMultiLvlLbl val="0"/>
      </c:catAx>
      <c:valAx>
        <c:axId val="160293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</a:p>
        </c:txPr>
        <c:crossAx val="15765192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effc91b-a779-4d25-84fb-d2bb864025aa}"/>
      </c:ext>
    </c:extLst>
  </c:chart>
  <c:spPr>
    <a:noFill/>
    <a:ln>
      <a:noFill/>
    </a:ln>
    <a:effectLst/>
  </c:spPr>
  <c:txPr>
    <a:bodyPr/>
    <a:lstStyle/>
    <a:p>
      <a:pPr>
        <a:defRPr lang="zh-CN" b="0" i="0"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nl-NL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Verkoop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Blad1!$A$2:$A$10</c:f>
              <c:strCache>
                <c:ptCount val="9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  <c:pt idx="7">
                  <c:v>Category 8</c:v>
                </c:pt>
                <c:pt idx="8">
                  <c:v>Category 9</c:v>
                </c:pt>
              </c:strCache>
            </c:strRef>
          </c:cat>
          <c:val>
            <c:numRef>
              <c:f>Blad1!$B$2:$B$10</c:f>
              <c:numCache>
                <c:formatCode>General</c:formatCode>
                <c:ptCount val="9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  <c:pt idx="7">
                  <c:v>0.5</c:v>
                </c:pt>
                <c:pt idx="8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3d79fb2-b773-435d-a643-060211fa2eb8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1" i="0" u="none" strike="noStrike" kern="1200" spc="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</a:p>
      </c:txPr>
    </c:title>
    <c:autoTitleDeleted val="0"/>
    <c:plotArea>
      <c:layout/>
      <c:bubbleChart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Reeks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yVal>
          <c:bubbleSize>
            <c:numRef>
              <c:f>{1,1,1,1}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bubbleSize>
          <c:bubble3D val="0"/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Reeks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yVal>
          <c:bubbleSize>
            <c:numRef>
              <c:f>{1,1,1,1}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bubbleSize>
          <c:bubble3D val="0"/>
        </c:ser>
        <c:ser>
          <c:idx val="2"/>
          <c:order val="2"/>
          <c:tx>
            <c:strRef>
              <c:f>Blad1!$D$1</c:f>
              <c:strCache>
                <c:ptCount val="1"/>
                <c:pt idx="0">
                  <c:v>Reeks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bubbleSize>
            <c:numRef>
              <c:f>{1,1,1,1}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bubbleSize>
          <c:bubble3D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sizeRepresents val="area"/>
        <c:axId val="1576519231"/>
        <c:axId val="1602933231"/>
      </c:bubbleChart>
      <c:valAx>
        <c:axId val="1576519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</a:p>
        </c:txPr>
        <c:crossAx val="1602933231"/>
        <c:crosses val="autoZero"/>
        <c:crossBetween val="midCat"/>
      </c:valAx>
      <c:valAx>
        <c:axId val="160293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</a:p>
        </c:txPr>
        <c:crossAx val="1576519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b4589244-fde0-4797-8313-96b6cf020afb}"/>
      </c:ext>
    </c:extLst>
  </c:chart>
  <c:spPr>
    <a:noFill/>
    <a:ln>
      <a:noFill/>
    </a:ln>
    <a:effectLst/>
  </c:spPr>
  <c:txPr>
    <a:bodyPr/>
    <a:lstStyle/>
    <a:p>
      <a:pPr>
        <a:defRPr lang="zh-CN" b="0" i="0"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1" i="0" u="none" strike="noStrike" kern="1200" spc="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</a:p>
      </c:txPr>
    </c:title>
    <c:autoTitleDeleted val="0"/>
    <c:plotArea>
      <c:layout/>
      <c:bubbleChart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Reeks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yVal>
          <c:bubbleSize>
            <c:numRef>
              <c:f>{1,1,1,1}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bubbleSize>
          <c:bubble3D val="0"/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Reeks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yVal>
          <c:bubbleSize>
            <c:numRef>
              <c:f>{1,1,1,1}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bubbleSize>
          <c:bubble3D val="0"/>
        </c:ser>
        <c:ser>
          <c:idx val="2"/>
          <c:order val="2"/>
          <c:tx>
            <c:strRef>
              <c:f>Blad1!$D$1</c:f>
              <c:strCache>
                <c:ptCount val="1"/>
                <c:pt idx="0">
                  <c:v>Reeks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xVal>
            <c:strRef>
              <c:f>Blad1!$A$2:$A$5</c:f>
              <c:strCache>
                <c:ptCount val="4"/>
                <c:pt idx="0">
                  <c:v>Categorie 1</c:v>
                </c:pt>
                <c:pt idx="1">
                  <c:v>Categorie 2</c:v>
                </c:pt>
                <c:pt idx="2">
                  <c:v>Categorie 3</c:v>
                </c:pt>
                <c:pt idx="3">
                  <c:v>Categorie 4</c:v>
                </c:pt>
              </c:strCache>
            </c:strRef>
          </c:xVal>
          <c:yVal>
            <c:numRef>
              <c:f>Blad1!$D$2:$D$5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bubbleSize>
            <c:numRef>
              <c:f>{1,1,1,1}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bubbleSize>
          <c:bubble3D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sizeRepresents val="area"/>
        <c:axId val="1576519231"/>
        <c:axId val="1602933231"/>
      </c:bubbleChart>
      <c:valAx>
        <c:axId val="1576519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</a:p>
        </c:txPr>
        <c:crossAx val="1602933231"/>
        <c:crosses val="autoZero"/>
        <c:crossBetween val="midCat"/>
      </c:valAx>
      <c:valAx>
        <c:axId val="160293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</a:p>
        </c:txPr>
        <c:crossAx val="1576519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2072c350-fde0-417d-944c-601d3fb55aa9}"/>
      </c:ext>
    </c:extLst>
  </c:chart>
  <c:spPr>
    <a:noFill/>
    <a:ln>
      <a:noFill/>
    </a:ln>
    <a:effectLst/>
  </c:spPr>
  <c:txPr>
    <a:bodyPr/>
    <a:lstStyle/>
    <a:p>
      <a:pPr>
        <a:defRPr lang="zh-CN" b="0" i="0"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</a:fld>
            <a:endParaRPr lang="en-GB">
              <a:latin typeface="Merriweather Regular" panose="02060503050406030704" pitchFamily="18" charset="7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88EA3E1-C57B-354F-A509-7847EF0D89CA}" type="datetime1">
              <a:rPr lang="nl-NL" smtClean="0"/>
            </a:fld>
            <a:endParaRPr lang="en-GB" dirty="0"/>
          </a:p>
        </p:txBody>
      </p:sp>
      <p:sp>
        <p:nvSpPr>
          <p:cNvPr id="31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726372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915171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140291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4100" b="0" i="1" smtClean="0">
                <a:effectLst/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en-GB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1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6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997445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6214614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pter / quote + image le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6278563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4100" b="0" i="1" smtClean="0">
                <a:effectLst/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en-GB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68300"/>
            <a:ext cx="5581650" cy="6088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6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6278563" y="5969310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6278563" y="6186479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"/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8" name="Tijdelijke aanduiding voor afbeelding 2"/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9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2" name="Tijdelijke aanduiding voor tekst 34"/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  <a:endParaRPr lang="en-GB" noProof="0" dirty="0"/>
          </a:p>
        </p:txBody>
      </p:sp>
      <p:sp>
        <p:nvSpPr>
          <p:cNvPr id="14" name="Tijdelijke aanduiding voor afbeelding 2"/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5" name="Tijdelijke aanduiding voor afbeelding 2"/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6" name="Tijdelijke aanduiding voor afbeelding 2"/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17" name="Rechte verbindingslijn 16"/>
          <p:cNvCxnSpPr/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fbeelding 1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88EA3E1-C57B-354F-A509-7847EF0D89CA}" type="datetime1">
              <a:rPr lang="nl-NL" smtClean="0"/>
            </a:fld>
            <a:endParaRPr lang="en-GB" dirty="0"/>
          </a:p>
        </p:txBody>
      </p:sp>
      <p:sp>
        <p:nvSpPr>
          <p:cNvPr id="31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7921EB27-6C1B-D840-956D-529C87AC8247}" type="datetime1">
              <a:rPr lang="nl-NL" smtClean="0"/>
            </a:fld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  <a:endParaRPr lang="en-GB" dirty="0"/>
          </a:p>
        </p:txBody>
      </p:sp>
      <p:sp>
        <p:nvSpPr>
          <p:cNvPr id="16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D3462A6-C9E6-4047-B6F4-021B57F6E9D9}" type="datetime1">
              <a:rPr lang="nl-NL" smtClean="0"/>
            </a:fld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13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7921EB27-6C1B-D840-956D-529C87AC8247}" type="datetime1">
              <a:rPr lang="nl-NL" smtClean="0"/>
            </a:fld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  <a:endParaRPr lang="en-GB" dirty="0"/>
          </a:p>
        </p:txBody>
      </p:sp>
      <p:sp>
        <p:nvSpPr>
          <p:cNvPr id="16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</a:fld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13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/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/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/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  <a:endParaRPr lang="en-GB" noProof="0" dirty="0"/>
          </a:p>
        </p:txBody>
      </p:sp>
      <p:sp>
        <p:nvSpPr>
          <p:cNvPr id="28" name="Tijdelijke aanduiding voor afbeelding 2"/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/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/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245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880"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880" indent="-367030"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6305" indent="-352425">
              <a:spcBef>
                <a:spcPts val="600"/>
              </a:spcBef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5030" indent="-311150"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455" indent="-352425"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5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8"/>
            <a:ext cx="3636000" cy="486320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Image left, text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71475"/>
            <a:ext cx="7561262" cy="6141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8241243" y="371475"/>
            <a:ext cx="3616761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1242" y="1627632"/>
            <a:ext cx="3617383" cy="4885710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br>
              <a:rPr lang="nl-NL" dirty="0"/>
            </a:b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ipiendaMos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</a:t>
            </a:r>
            <a:r>
              <a:rPr lang="nl-NL" dirty="0"/>
              <a:t>. 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726372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915171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140291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4100" b="0" i="1" smtClean="0">
                <a:effectLst/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en-GB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1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6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997445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6214614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pter / quote + image le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6278563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4100" b="0" i="1" smtClean="0">
                <a:effectLst/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en-GB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68300"/>
            <a:ext cx="5581650" cy="6088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6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6278563" y="5969310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6278563" y="6186479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D3462A6-C9E6-4047-B6F4-021B57F6E9D9}" type="datetime1">
              <a:rPr lang="nl-NL" smtClean="0"/>
            </a:fld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13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"/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8" name="Tijdelijke aanduiding voor afbeelding 2"/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9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2" name="Tijdelijke aanduiding voor tekst 34"/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  <a:endParaRPr lang="en-GB" noProof="0" dirty="0"/>
          </a:p>
        </p:txBody>
      </p:sp>
      <p:sp>
        <p:nvSpPr>
          <p:cNvPr id="14" name="Tijdelijke aanduiding voor afbeelding 2"/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5" name="Tijdelijke aanduiding voor afbeelding 2"/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6" name="Tijdelijke aanduiding voor afbeelding 2"/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17" name="Rechte verbindingslijn 16"/>
          <p:cNvCxnSpPr/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fbeelding 1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</a:fld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0000400000000000000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  <a:endParaRPr lang="en-GB" dirty="0"/>
          </a:p>
        </p:txBody>
      </p:sp>
      <p:sp>
        <p:nvSpPr>
          <p:cNvPr id="33" name="Tijdelijke aanduiding voor tekst 32"/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/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13" name="Tijdelijke aanduiding voor tekst 30"/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/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/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/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  <a:endParaRPr lang="en-GB" noProof="0" dirty="0"/>
          </a:p>
        </p:txBody>
      </p:sp>
      <p:sp>
        <p:nvSpPr>
          <p:cNvPr id="28" name="Tijdelijke aanduiding voor afbeelding 2"/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/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/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245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880"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880" indent="-367030">
              <a:spcBef>
                <a:spcPts val="600"/>
              </a:spcBef>
              <a:buFont typeface="Arial" panose="020B0604020202020204" pitchFamily="34" charset="0"/>
              <a:buChar char="•"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6305" indent="-352425">
              <a:spcBef>
                <a:spcPts val="600"/>
              </a:spcBef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5030" indent="-311150"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455" indent="-352425"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5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8"/>
            <a:ext cx="3636000" cy="486320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Image left, text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71475"/>
            <a:ext cx="7561262" cy="6141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8241243" y="371475"/>
            <a:ext cx="3616761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8241242" y="1627632"/>
            <a:ext cx="3617383" cy="4885710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br>
              <a:rPr lang="nl-NL" dirty="0"/>
            </a:b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ipiendaMos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</a:t>
            </a:r>
            <a:r>
              <a:rPr lang="nl-NL" dirty="0"/>
              <a:t>. 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nl-N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69875" indent="-269875" algn="l" defTabSz="914400" rtl="0" eaLnBrk="1" latinLnBrk="0" hangingPunct="1">
        <a:lnSpc>
          <a:spcPct val="110000"/>
        </a:lnSpc>
        <a:spcBef>
          <a:spcPts val="2100"/>
        </a:spcBef>
        <a:buFont typeface="Verdana" panose="020B0604030504040204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69875" indent="-269875" algn="l" defTabSz="914400" rtl="0" eaLnBrk="1" latinLnBrk="0" hangingPunct="1">
        <a:lnSpc>
          <a:spcPct val="110000"/>
        </a:lnSpc>
        <a:spcBef>
          <a:spcPts val="2100"/>
        </a:spcBef>
        <a:buFont typeface="Verdana" panose="020B0604030504040204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260" indent="-269875" algn="l" defTabSz="914400" rtl="0" eaLnBrk="1" latinLnBrk="0" hangingPunct="1">
        <a:lnSpc>
          <a:spcPct val="110000"/>
        </a:lnSpc>
        <a:spcBef>
          <a:spcPts val="0"/>
        </a:spcBef>
        <a:buFont typeface="Verdana" panose="020B0604030504040204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69875" indent="-269875" algn="l" defTabSz="914400" rtl="0" eaLnBrk="1" latinLnBrk="0" hangingPunct="1">
        <a:lnSpc>
          <a:spcPct val="110000"/>
        </a:lnSpc>
        <a:spcBef>
          <a:spcPts val="2100"/>
        </a:spcBef>
        <a:buFont typeface="Verdana" panose="020B0604030504040204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69875" indent="-269875" algn="l" defTabSz="914400" rtl="0" eaLnBrk="1" latinLnBrk="0" hangingPunct="1">
        <a:lnSpc>
          <a:spcPct val="110000"/>
        </a:lnSpc>
        <a:spcBef>
          <a:spcPts val="2100"/>
        </a:spcBef>
        <a:buFont typeface="Verdana" panose="020B0604030504040204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260" indent="-269875" algn="l" defTabSz="914400" rtl="0" eaLnBrk="1" latinLnBrk="0" hangingPunct="1">
        <a:lnSpc>
          <a:spcPct val="110000"/>
        </a:lnSpc>
        <a:spcBef>
          <a:spcPts val="0"/>
        </a:spcBef>
        <a:buFont typeface="Verdana" panose="020B0604030504040204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8" Type="http://schemas.openxmlformats.org/officeDocument/2006/relationships/slideLayout" Target="../slideLayouts/slideLayout16.xml"/><Relationship Id="rId17" Type="http://schemas.openxmlformats.org/officeDocument/2006/relationships/image" Target="../media/image21.png"/><Relationship Id="rId16" Type="http://schemas.openxmlformats.org/officeDocument/2006/relationships/image" Target="../media/image20.png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chart" Target="../charts/char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24.png"/><Relationship Id="rId2" Type="http://schemas.openxmlformats.org/officeDocument/2006/relationships/tags" Target="../tags/tag1.xml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ep 75"/>
          <p:cNvGrpSpPr/>
          <p:nvPr/>
        </p:nvGrpSpPr>
        <p:grpSpPr>
          <a:xfrm>
            <a:off x="234220" y="220006"/>
            <a:ext cx="11769904" cy="6417988"/>
            <a:chOff x="234220" y="220006"/>
            <a:chExt cx="11769904" cy="6417988"/>
          </a:xfrm>
        </p:grpSpPr>
        <p:pic>
          <p:nvPicPr>
            <p:cNvPr id="75" name="Afbeelding 74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238963" y="3895461"/>
              <a:ext cx="1554520" cy="874851"/>
            </a:xfrm>
            <a:prstGeom prst="rect">
              <a:avLst/>
            </a:prstGeom>
          </p:spPr>
        </p:pic>
        <p:pic>
          <p:nvPicPr>
            <p:cNvPr id="73" name="Afbeelding 72" descr="Afbeelding met tekst&#10;&#10;Automatisch gegenereerde beschrijving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251694" y="2969892"/>
              <a:ext cx="1526735" cy="858120"/>
            </a:xfrm>
            <a:prstGeom prst="rect">
              <a:avLst/>
            </a:prstGeom>
          </p:spPr>
        </p:pic>
        <p:pic>
          <p:nvPicPr>
            <p:cNvPr id="69" name="Afbeelding 68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234220" y="4862750"/>
              <a:ext cx="1529736" cy="862953"/>
            </a:xfrm>
            <a:prstGeom prst="rect">
              <a:avLst/>
            </a:prstGeom>
          </p:spPr>
        </p:pic>
        <p:pic>
          <p:nvPicPr>
            <p:cNvPr id="68" name="Afbeelding 67" descr="Afbeelding met tafel&#10;&#10;Automatisch gegenereerde beschrijving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10431220" y="3227960"/>
              <a:ext cx="1572904" cy="882630"/>
            </a:xfrm>
            <a:prstGeom prst="rect">
              <a:avLst/>
            </a:prstGeom>
          </p:spPr>
        </p:pic>
        <p:pic>
          <p:nvPicPr>
            <p:cNvPr id="66" name="Afbeelding 65" descr="Afbeelding met tekst, bloem&#10;&#10;Automatisch gegenereerde beschrijving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10431220" y="2039297"/>
              <a:ext cx="1528800" cy="858120"/>
            </a:xfrm>
            <a:prstGeom prst="rect">
              <a:avLst/>
            </a:prstGeom>
          </p:spPr>
        </p:pic>
        <p:sp>
          <p:nvSpPr>
            <p:cNvPr id="12" name="Tekstvak 11"/>
            <p:cNvSpPr txBox="1"/>
            <p:nvPr/>
          </p:nvSpPr>
          <p:spPr>
            <a:xfrm>
              <a:off x="10419550" y="4184888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With partner logos</a:t>
              </a:r>
              <a:endParaRPr lang="en-GB" sz="1000" i="1" dirty="0">
                <a:latin typeface="Merriweather Light" panose="00000400000000000000" pitchFamily="2" charset="77"/>
              </a:endParaRPr>
            </a:p>
          </p:txBody>
        </p:sp>
        <p:sp>
          <p:nvSpPr>
            <p:cNvPr id="14" name="Tekstvak 13"/>
            <p:cNvSpPr txBox="1"/>
            <p:nvPr/>
          </p:nvSpPr>
          <p:spPr>
            <a:xfrm>
              <a:off x="247506" y="220006"/>
              <a:ext cx="35750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UU POWERPOINT TEMPLATE</a:t>
              </a:r>
              <a:endParaRPr lang="en-GB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GB" sz="120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OVERVIEW OF TYPE OF SLIDES</a:t>
              </a:r>
              <a:endParaRPr lang="en-GB" sz="1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5" name="Tekstvak 14"/>
            <p:cNvSpPr txBox="1"/>
            <p:nvPr/>
          </p:nvSpPr>
          <p:spPr>
            <a:xfrm>
              <a:off x="8372572" y="220006"/>
              <a:ext cx="35750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200" b="1">
                  <a:solidFill>
                    <a:schemeClr val="tx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DELETE THIS SLIDE</a:t>
              </a:r>
              <a:endParaRPr lang="en-GB" sz="1200" b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r"/>
              <a:r>
                <a:rPr lang="en-GB" sz="120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EXCLUDE IT FROM YOUR PRESENTATION</a:t>
              </a:r>
              <a:endParaRPr lang="en-GB" sz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6" name="Tekstvak 15"/>
            <p:cNvSpPr txBox="1"/>
            <p:nvPr/>
          </p:nvSpPr>
          <p:spPr>
            <a:xfrm>
              <a:off x="10419550" y="2923528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Without partner logos</a:t>
              </a:r>
              <a:endParaRPr lang="en-GB" sz="1000" i="1" dirty="0">
                <a:latin typeface="Merriweather Light" panose="00000400000000000000" pitchFamily="2" charset="77"/>
              </a:endParaRPr>
            </a:p>
          </p:txBody>
        </p:sp>
        <p:sp>
          <p:nvSpPr>
            <p:cNvPr id="17" name="Tekstvak 16"/>
            <p:cNvSpPr txBox="1"/>
            <p:nvPr/>
          </p:nvSpPr>
          <p:spPr>
            <a:xfrm>
              <a:off x="8372572" y="1869184"/>
              <a:ext cx="1529736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To help you get started with charts, we added a few ready-made examples in this document. All you need to do is put in your own data.</a:t>
              </a:r>
              <a:endParaRPr lang="en-GB" sz="1000" i="1" dirty="0">
                <a:latin typeface="Merriweather Light" panose="00000400000000000000" pitchFamily="2" charset="77"/>
              </a:endParaRPr>
            </a:p>
          </p:txBody>
        </p:sp>
        <p:sp>
          <p:nvSpPr>
            <p:cNvPr id="18" name="Tekstvak 17"/>
            <p:cNvSpPr txBox="1"/>
            <p:nvPr/>
          </p:nvSpPr>
          <p:spPr>
            <a:xfrm>
              <a:off x="6368687" y="296407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Text only</a:t>
              </a:r>
              <a:endParaRPr lang="en-GB" sz="1000" i="1" dirty="0">
                <a:latin typeface="Merriweather Light" panose="00000400000000000000" pitchFamily="2" charset="77"/>
              </a:endParaRPr>
            </a:p>
          </p:txBody>
        </p:sp>
        <p:sp>
          <p:nvSpPr>
            <p:cNvPr id="19" name="Tekstvak 18"/>
            <p:cNvSpPr txBox="1"/>
            <p:nvPr/>
          </p:nvSpPr>
          <p:spPr>
            <a:xfrm>
              <a:off x="6368687" y="4184888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Text left, image right</a:t>
              </a:r>
              <a:endParaRPr lang="en-GB" sz="1000" i="1" dirty="0">
                <a:latin typeface="Merriweather Light" panose="00000400000000000000" pitchFamily="2" charset="77"/>
              </a:endParaRPr>
            </a:p>
          </p:txBody>
        </p:sp>
        <p:sp>
          <p:nvSpPr>
            <p:cNvPr id="20" name="Tekstvak 19"/>
            <p:cNvSpPr txBox="1"/>
            <p:nvPr/>
          </p:nvSpPr>
          <p:spPr>
            <a:xfrm>
              <a:off x="6368687" y="5361125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Text right, image left</a:t>
              </a:r>
              <a:endParaRPr lang="en-GB" sz="1000" i="1" dirty="0">
                <a:latin typeface="Merriweather Light" panose="00000400000000000000" pitchFamily="2" charset="77"/>
              </a:endParaRPr>
            </a:p>
          </p:txBody>
        </p:sp>
        <p:sp>
          <p:nvSpPr>
            <p:cNvPr id="21" name="Tekstvak 20"/>
            <p:cNvSpPr txBox="1"/>
            <p:nvPr/>
          </p:nvSpPr>
          <p:spPr>
            <a:xfrm>
              <a:off x="4321709" y="296407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Without caption</a:t>
              </a:r>
              <a:endParaRPr lang="en-GB" sz="1000" i="1" dirty="0">
                <a:latin typeface="Merriweather Light" panose="00000400000000000000" pitchFamily="2" charset="77"/>
              </a:endParaRPr>
            </a:p>
          </p:txBody>
        </p:sp>
        <p:sp>
          <p:nvSpPr>
            <p:cNvPr id="22" name="Tekstvak 21"/>
            <p:cNvSpPr txBox="1"/>
            <p:nvPr/>
          </p:nvSpPr>
          <p:spPr>
            <a:xfrm>
              <a:off x="4321709" y="4184888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With caption</a:t>
              </a:r>
              <a:endParaRPr lang="en-GB" sz="1000" i="1" dirty="0">
                <a:latin typeface="Merriweather Light" panose="00000400000000000000" pitchFamily="2" charset="77"/>
              </a:endParaRPr>
            </a:p>
          </p:txBody>
        </p:sp>
        <p:sp>
          <p:nvSpPr>
            <p:cNvPr id="23" name="Tekstvak 22"/>
            <p:cNvSpPr txBox="1"/>
            <p:nvPr/>
          </p:nvSpPr>
          <p:spPr>
            <a:xfrm>
              <a:off x="2292867" y="296407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Text only</a:t>
              </a:r>
              <a:endParaRPr lang="en-GB" sz="1000" i="1" dirty="0">
                <a:latin typeface="Merriweather Light" panose="00000400000000000000" pitchFamily="2" charset="77"/>
              </a:endParaRPr>
            </a:p>
          </p:txBody>
        </p:sp>
        <p:sp>
          <p:nvSpPr>
            <p:cNvPr id="24" name="Tekstvak 23"/>
            <p:cNvSpPr txBox="1"/>
            <p:nvPr/>
          </p:nvSpPr>
          <p:spPr>
            <a:xfrm>
              <a:off x="2292867" y="4184888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Text left, image right</a:t>
              </a:r>
              <a:endParaRPr lang="en-GB" sz="1000" i="1" dirty="0">
                <a:latin typeface="Merriweather Light" panose="00000400000000000000" pitchFamily="2" charset="77"/>
              </a:endParaRPr>
            </a:p>
          </p:txBody>
        </p:sp>
        <p:sp>
          <p:nvSpPr>
            <p:cNvPr id="25" name="Tekstvak 24"/>
            <p:cNvSpPr txBox="1"/>
            <p:nvPr/>
          </p:nvSpPr>
          <p:spPr>
            <a:xfrm>
              <a:off x="2292867" y="5361125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i="1" dirty="0">
                  <a:latin typeface="Merriweather Light" panose="00000400000000000000" pitchFamily="2" charset="77"/>
                </a:rPr>
                <a:t>Text right, image left</a:t>
              </a:r>
              <a:endParaRPr lang="en-GB" sz="1000" i="1" dirty="0">
                <a:latin typeface="Merriweather Light" panose="00000400000000000000" pitchFamily="2" charset="77"/>
              </a:endParaRPr>
            </a:p>
          </p:txBody>
        </p:sp>
        <p:sp>
          <p:nvSpPr>
            <p:cNvPr id="26" name="Tekstvak 25"/>
            <p:cNvSpPr txBox="1"/>
            <p:nvPr/>
          </p:nvSpPr>
          <p:spPr>
            <a:xfrm>
              <a:off x="247506" y="897734"/>
              <a:ext cx="152973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anose="00000500000000000000" pitchFamily="2" charset="77"/>
                </a:rPr>
                <a:t>1: Cover</a:t>
              </a:r>
              <a:endParaRPr lang="en-GB" sz="1200" b="1">
                <a:latin typeface="Merriweather" panose="00000500000000000000" pitchFamily="2" charset="77"/>
              </a:endParaRPr>
            </a:p>
          </p:txBody>
        </p:sp>
        <p:sp>
          <p:nvSpPr>
            <p:cNvPr id="27" name="Tekstvak 26"/>
            <p:cNvSpPr txBox="1"/>
            <p:nvPr/>
          </p:nvSpPr>
          <p:spPr>
            <a:xfrm>
              <a:off x="2292867" y="900268"/>
              <a:ext cx="152973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anose="00000500000000000000" pitchFamily="2" charset="77"/>
                </a:rPr>
                <a:t>2: Text</a:t>
              </a:r>
              <a:endParaRPr lang="en-GB" sz="1200" b="1">
                <a:latin typeface="Merriweather" panose="00000500000000000000" pitchFamily="2" charset="77"/>
              </a:endParaRPr>
            </a:p>
          </p:txBody>
        </p:sp>
        <p:sp>
          <p:nvSpPr>
            <p:cNvPr id="28" name="Tekstvak 27"/>
            <p:cNvSpPr txBox="1"/>
            <p:nvPr/>
          </p:nvSpPr>
          <p:spPr>
            <a:xfrm>
              <a:off x="4321709" y="897734"/>
              <a:ext cx="152973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anose="00000500000000000000" pitchFamily="2" charset="77"/>
                </a:rPr>
                <a:t>3: Full screen image</a:t>
              </a:r>
              <a:endParaRPr lang="en-GB" sz="1200" b="1">
                <a:latin typeface="Merriweather" panose="00000500000000000000" pitchFamily="2" charset="77"/>
              </a:endParaRPr>
            </a:p>
          </p:txBody>
        </p:sp>
        <p:sp>
          <p:nvSpPr>
            <p:cNvPr id="29" name="Tekstvak 28"/>
            <p:cNvSpPr txBox="1"/>
            <p:nvPr/>
          </p:nvSpPr>
          <p:spPr>
            <a:xfrm>
              <a:off x="6350551" y="897734"/>
              <a:ext cx="152973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anose="00000500000000000000" pitchFamily="2" charset="77"/>
                </a:rPr>
                <a:t>4: Chapter title/ quote slide</a:t>
              </a:r>
              <a:endParaRPr lang="en-GB" sz="1200" b="1">
                <a:latin typeface="Merriweather" panose="00000500000000000000" pitchFamily="2" charset="77"/>
              </a:endParaRPr>
            </a:p>
          </p:txBody>
        </p:sp>
        <p:sp>
          <p:nvSpPr>
            <p:cNvPr id="30" name="Tekstvak 29"/>
            <p:cNvSpPr txBox="1"/>
            <p:nvPr/>
          </p:nvSpPr>
          <p:spPr>
            <a:xfrm>
              <a:off x="8395912" y="897734"/>
              <a:ext cx="152973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anose="00000500000000000000" pitchFamily="2" charset="77"/>
                </a:rPr>
                <a:t>5: Blank</a:t>
              </a:r>
              <a:endParaRPr lang="en-GB" sz="1200" b="1">
                <a:latin typeface="Merriweather" panose="00000500000000000000" pitchFamily="2" charset="77"/>
              </a:endParaRPr>
            </a:p>
          </p:txBody>
        </p:sp>
        <p:sp>
          <p:nvSpPr>
            <p:cNvPr id="31" name="Tekstvak 30"/>
            <p:cNvSpPr txBox="1"/>
            <p:nvPr/>
          </p:nvSpPr>
          <p:spPr>
            <a:xfrm>
              <a:off x="10417933" y="897734"/>
              <a:ext cx="152973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1">
                  <a:latin typeface="Merriweather" panose="00000500000000000000" pitchFamily="2" charset="77"/>
                </a:rPr>
                <a:t>6: Disclaimer</a:t>
              </a:r>
              <a:endParaRPr lang="en-GB" sz="1200" b="1">
                <a:latin typeface="Merriweather" panose="00000500000000000000" pitchFamily="2" charset="77"/>
              </a:endParaRPr>
            </a:p>
          </p:txBody>
        </p:sp>
        <p:sp>
          <p:nvSpPr>
            <p:cNvPr id="36" name="Tekstvak 35"/>
            <p:cNvSpPr txBox="1"/>
            <p:nvPr/>
          </p:nvSpPr>
          <p:spPr>
            <a:xfrm>
              <a:off x="242442" y="1348547"/>
              <a:ext cx="1799976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anose="00000400000000000000" pitchFamily="2" charset="77"/>
                </a:rPr>
                <a:t>You can add your own image to this slide. This document also includes some ready-made slides.</a:t>
              </a:r>
              <a:endParaRPr lang="en-GB" sz="1000" dirty="0">
                <a:latin typeface="Merriweather Light" panose="00000400000000000000" pitchFamily="2" charset="77"/>
              </a:endParaRPr>
            </a:p>
          </p:txBody>
        </p:sp>
        <p:cxnSp>
          <p:nvCxnSpPr>
            <p:cNvPr id="38" name="Rechte verbindingslijn 37"/>
            <p:cNvCxnSpPr/>
            <p:nvPr/>
          </p:nvCxnSpPr>
          <p:spPr>
            <a:xfrm>
              <a:off x="2035055" y="1342986"/>
              <a:ext cx="0" cy="52950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Rechte verbindingslijn 38"/>
            <p:cNvCxnSpPr/>
            <p:nvPr/>
          </p:nvCxnSpPr>
          <p:spPr>
            <a:xfrm>
              <a:off x="4071257" y="1328577"/>
              <a:ext cx="0" cy="52950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chte verbindingslijn 39"/>
            <p:cNvCxnSpPr/>
            <p:nvPr/>
          </p:nvCxnSpPr>
          <p:spPr>
            <a:xfrm>
              <a:off x="6097587" y="1342986"/>
              <a:ext cx="0" cy="52950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Rechte verbindingslijn 40"/>
            <p:cNvCxnSpPr/>
            <p:nvPr/>
          </p:nvCxnSpPr>
          <p:spPr>
            <a:xfrm>
              <a:off x="8176890" y="1342986"/>
              <a:ext cx="0" cy="52950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Rechte verbindingslijn 41"/>
            <p:cNvCxnSpPr/>
            <p:nvPr/>
          </p:nvCxnSpPr>
          <p:spPr>
            <a:xfrm>
              <a:off x="10160121" y="1328577"/>
              <a:ext cx="0" cy="52950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kstvak 42"/>
            <p:cNvSpPr txBox="1"/>
            <p:nvPr/>
          </p:nvSpPr>
          <p:spPr>
            <a:xfrm>
              <a:off x="2281198" y="1376123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anose="00000400000000000000" pitchFamily="2" charset="77"/>
                </a:rPr>
                <a:t>In three variants</a:t>
              </a:r>
              <a:endParaRPr lang="en-GB" sz="1000" dirty="0">
                <a:latin typeface="Merriweather Light" panose="00000400000000000000" pitchFamily="2" charset="77"/>
              </a:endParaRPr>
            </a:p>
          </p:txBody>
        </p:sp>
        <p:sp>
          <p:nvSpPr>
            <p:cNvPr id="44" name="Tekstvak 43"/>
            <p:cNvSpPr txBox="1"/>
            <p:nvPr/>
          </p:nvSpPr>
          <p:spPr>
            <a:xfrm>
              <a:off x="4329071" y="138503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anose="00000400000000000000" pitchFamily="2" charset="77"/>
                </a:rPr>
                <a:t>In two variants.</a:t>
              </a:r>
              <a:endParaRPr lang="en-GB" sz="1000" dirty="0">
                <a:latin typeface="Merriweather Light" panose="00000400000000000000" pitchFamily="2" charset="77"/>
              </a:endParaRPr>
            </a:p>
          </p:txBody>
        </p:sp>
        <p:sp>
          <p:nvSpPr>
            <p:cNvPr id="45" name="Tekstvak 44"/>
            <p:cNvSpPr txBox="1"/>
            <p:nvPr/>
          </p:nvSpPr>
          <p:spPr>
            <a:xfrm>
              <a:off x="6368687" y="138503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anose="00000400000000000000" pitchFamily="2" charset="77"/>
                </a:rPr>
                <a:t>In three variants.</a:t>
              </a:r>
              <a:endParaRPr lang="en-GB" sz="1000" dirty="0">
                <a:latin typeface="Merriweather Light" panose="00000400000000000000" pitchFamily="2" charset="77"/>
              </a:endParaRPr>
            </a:p>
          </p:txBody>
        </p:sp>
        <p:sp>
          <p:nvSpPr>
            <p:cNvPr id="46" name="Tekstvak 45"/>
            <p:cNvSpPr txBox="1"/>
            <p:nvPr/>
          </p:nvSpPr>
          <p:spPr>
            <a:xfrm>
              <a:off x="8403638" y="1376122"/>
              <a:ext cx="152973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anose="00000400000000000000" pitchFamily="2" charset="77"/>
                </a:rPr>
                <a:t>For charts, formulas, etc.</a:t>
              </a:r>
              <a:endParaRPr lang="en-GB" sz="1000" dirty="0">
                <a:latin typeface="Merriweather Light" panose="00000400000000000000" pitchFamily="2" charset="77"/>
              </a:endParaRPr>
            </a:p>
          </p:txBody>
        </p:sp>
        <p:sp>
          <p:nvSpPr>
            <p:cNvPr id="47" name="Tekstvak 46"/>
            <p:cNvSpPr txBox="1"/>
            <p:nvPr/>
          </p:nvSpPr>
          <p:spPr>
            <a:xfrm>
              <a:off x="10431220" y="1385032"/>
              <a:ext cx="152973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00" dirty="0">
                  <a:latin typeface="Merriweather Light" panose="00000400000000000000" pitchFamily="2" charset="77"/>
                </a:rPr>
                <a:t>Leave at the end.</a:t>
              </a:r>
              <a:endParaRPr lang="en-GB" sz="1000" dirty="0">
                <a:latin typeface="Merriweather Light" panose="00000400000000000000" pitchFamily="2" charset="77"/>
              </a:endParaRPr>
            </a:p>
          </p:txBody>
        </p:sp>
        <p:pic>
          <p:nvPicPr>
            <p:cNvPr id="48" name="Afbeelding 47" descr="Afbeelding met tekst&#10;&#10;Automatisch gegenereerde beschrijving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2289100" y="2031281"/>
              <a:ext cx="1540472" cy="866136"/>
            </a:xfrm>
            <a:prstGeom prst="rect">
              <a:avLst/>
            </a:prstGeom>
          </p:spPr>
        </p:pic>
        <p:pic>
          <p:nvPicPr>
            <p:cNvPr id="49" name="Afbeelding 48" descr="Afbeelding met tekst, persoon&#10;&#10;Automatisch gegenereerde beschrijving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4298005" y="3227960"/>
              <a:ext cx="1572834" cy="885106"/>
            </a:xfrm>
            <a:prstGeom prst="rect">
              <a:avLst/>
            </a:prstGeom>
          </p:spPr>
        </p:pic>
        <p:pic>
          <p:nvPicPr>
            <p:cNvPr id="50" name="Afbeelding 49" descr="Afbeelding met tekst, buiten, persoon, toekijken&#10;&#10;Automatisch gegenereerde beschrijving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4298005" y="2031281"/>
              <a:ext cx="1537391" cy="866136"/>
            </a:xfrm>
            <a:prstGeom prst="rect">
              <a:avLst/>
            </a:prstGeom>
          </p:spPr>
        </p:pic>
        <p:pic>
          <p:nvPicPr>
            <p:cNvPr id="51" name="Afbeelding 50" descr="Afbeelding met tekst&#10;&#10;Automatisch gegenereerde beschrijving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2281198" y="4445515"/>
              <a:ext cx="1534793" cy="865913"/>
            </a:xfrm>
            <a:prstGeom prst="rect">
              <a:avLst/>
            </a:prstGeom>
          </p:spPr>
        </p:pic>
        <p:pic>
          <p:nvPicPr>
            <p:cNvPr id="52" name="Afbeelding 51"/>
            <p:cNvPicPr>
              <a:picLocks noChangeAspect="1"/>
            </p:cNvPicPr>
            <p:nvPr/>
          </p:nvPicPr>
          <p:blipFill>
            <a:blip r:embed="rId10" cstate="screen"/>
            <a:stretch>
              <a:fillRect/>
            </a:stretch>
          </p:blipFill>
          <p:spPr>
            <a:xfrm>
              <a:off x="2296674" y="3227960"/>
              <a:ext cx="1534793" cy="866136"/>
            </a:xfrm>
            <a:prstGeom prst="rect">
              <a:avLst/>
            </a:prstGeom>
          </p:spPr>
        </p:pic>
        <p:pic>
          <p:nvPicPr>
            <p:cNvPr id="53" name="Afbeelding 52" descr="Afbeelding met tekst&#10;&#10;Automatisch gegenereerde beschrijving"/>
            <p:cNvPicPr>
              <a:picLocks noChangeAspect="1"/>
            </p:cNvPicPr>
            <p:nvPr/>
          </p:nvPicPr>
          <p:blipFill>
            <a:blip r:embed="rId11" cstate="screen"/>
            <a:stretch>
              <a:fillRect/>
            </a:stretch>
          </p:blipFill>
          <p:spPr>
            <a:xfrm>
              <a:off x="6338241" y="3227960"/>
              <a:ext cx="1492328" cy="840275"/>
            </a:xfrm>
            <a:prstGeom prst="rect">
              <a:avLst/>
            </a:prstGeom>
          </p:spPr>
        </p:pic>
        <p:pic>
          <p:nvPicPr>
            <p:cNvPr id="54" name="Afbeelding 53" descr="Afbeelding met tekst&#10;&#10;Automatisch gegenereerde beschrijving"/>
            <p:cNvPicPr>
              <a:picLocks noChangeAspect="1"/>
            </p:cNvPicPr>
            <p:nvPr/>
          </p:nvPicPr>
          <p:blipFill>
            <a:blip r:embed="rId12" cstate="screen"/>
            <a:stretch>
              <a:fillRect/>
            </a:stretch>
          </p:blipFill>
          <p:spPr>
            <a:xfrm>
              <a:off x="6324335" y="2031281"/>
              <a:ext cx="1494291" cy="840275"/>
            </a:xfrm>
            <a:prstGeom prst="rect">
              <a:avLst/>
            </a:prstGeom>
          </p:spPr>
        </p:pic>
        <p:pic>
          <p:nvPicPr>
            <p:cNvPr id="55" name="Afbeelding 54"/>
            <p:cNvPicPr>
              <a:picLocks noChangeAspect="1"/>
            </p:cNvPicPr>
            <p:nvPr/>
          </p:nvPicPr>
          <p:blipFill>
            <a:blip r:embed="rId13" cstate="screen"/>
            <a:stretch>
              <a:fillRect/>
            </a:stretch>
          </p:blipFill>
          <p:spPr>
            <a:xfrm>
              <a:off x="6375120" y="4489246"/>
              <a:ext cx="1455450" cy="822182"/>
            </a:xfrm>
            <a:prstGeom prst="rect">
              <a:avLst/>
            </a:prstGeom>
          </p:spPr>
        </p:pic>
        <p:pic>
          <p:nvPicPr>
            <p:cNvPr id="56" name="Afbeelding 55"/>
            <p:cNvPicPr>
              <a:picLocks noChangeAspect="1"/>
            </p:cNvPicPr>
            <p:nvPr/>
          </p:nvPicPr>
          <p:blipFill>
            <a:blip r:embed="rId14" cstate="screen"/>
            <a:stretch>
              <a:fillRect/>
            </a:stretch>
          </p:blipFill>
          <p:spPr>
            <a:xfrm>
              <a:off x="8410683" y="4428798"/>
              <a:ext cx="1563340" cy="882630"/>
            </a:xfrm>
            <a:prstGeom prst="rect">
              <a:avLst/>
            </a:prstGeom>
          </p:spPr>
        </p:pic>
        <p:pic>
          <p:nvPicPr>
            <p:cNvPr id="57" name="Afbeelding 56"/>
            <p:cNvPicPr>
              <a:picLocks noChangeAspect="1"/>
            </p:cNvPicPr>
            <p:nvPr/>
          </p:nvPicPr>
          <p:blipFill>
            <a:blip r:embed="rId15" cstate="screen"/>
            <a:stretch>
              <a:fillRect/>
            </a:stretch>
          </p:blipFill>
          <p:spPr>
            <a:xfrm>
              <a:off x="8395912" y="5629636"/>
              <a:ext cx="1564703" cy="882630"/>
            </a:xfrm>
            <a:prstGeom prst="rect">
              <a:avLst/>
            </a:prstGeom>
          </p:spPr>
        </p:pic>
        <p:pic>
          <p:nvPicPr>
            <p:cNvPr id="58" name="Afbeelding 57"/>
            <p:cNvPicPr>
              <a:picLocks noChangeAspect="1"/>
            </p:cNvPicPr>
            <p:nvPr/>
          </p:nvPicPr>
          <p:blipFill>
            <a:blip r:embed="rId16" cstate="screen"/>
            <a:stretch>
              <a:fillRect/>
            </a:stretch>
          </p:blipFill>
          <p:spPr>
            <a:xfrm>
              <a:off x="8410683" y="3227960"/>
              <a:ext cx="1564422" cy="882630"/>
            </a:xfrm>
            <a:prstGeom prst="rect">
              <a:avLst/>
            </a:prstGeom>
          </p:spPr>
        </p:pic>
        <p:pic>
          <p:nvPicPr>
            <p:cNvPr id="71" name="Afbeelding 70"/>
            <p:cNvPicPr>
              <a:picLocks noChangeAspect="1"/>
            </p:cNvPicPr>
            <p:nvPr/>
          </p:nvPicPr>
          <p:blipFill>
            <a:blip r:embed="rId17" cstate="screen"/>
            <a:stretch>
              <a:fillRect/>
            </a:stretch>
          </p:blipFill>
          <p:spPr>
            <a:xfrm>
              <a:off x="246345" y="2031549"/>
              <a:ext cx="1526519" cy="858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Normalization - Translation</a:t>
            </a:r>
            <a:endParaRPr lang="en-US" altLang="nl-NL" sz="2000"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Normalization - Rotation</a:t>
            </a:r>
            <a:endParaRPr lang="en-US" altLang="nl-NL" sz="2000" i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Normalization - Flipping</a:t>
            </a:r>
            <a:endParaRPr lang="en-US" altLang="nl-NL" sz="2000" i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Normalization - Scaling</a:t>
            </a:r>
            <a:endParaRPr lang="en-US" altLang="nl-NL" sz="2000" i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97585" y="3763645"/>
            <a:ext cx="4774565" cy="2425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14120" y="1153795"/>
            <a:ext cx="4774565" cy="170878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97585" y="4511675"/>
            <a:ext cx="4774565" cy="167767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14120" y="1270000"/>
            <a:ext cx="4774565" cy="240601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97585" y="5280025"/>
            <a:ext cx="4774565" cy="9093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14120" y="1270000"/>
            <a:ext cx="4774565" cy="31953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214120" y="1270000"/>
            <a:ext cx="4774565" cy="394335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0AA6E-206E-014C-B998-AF426C52074F}" type="datetime1">
              <a:rPr lang="nl-NL" smtClean="0"/>
            </a:fld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afbeelding 5"/>
          <p:cNvSpPr>
            <a:spLocks noGrp="1"/>
          </p:cNvSpPr>
          <p:nvPr>
            <p:ph type="pic" sz="quarter" idx="17"/>
          </p:nvPr>
        </p:nvSpPr>
        <p:spPr/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462A6-C9E6-4047-B6F4-021B57F6E9D9}" type="datetime1">
              <a:rPr lang="nl-NL" smtClean="0"/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9" name="Tijdelijke aanduiding voor tekst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3" name="Tijdelijke aanduiding voor afbeelding 12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4" name="Tijdelijke aanduiding voor afbeelding 13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Tijdelijke aanduiding voor afbeelding 14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6" name="Tijdelijke aanduiding voor tekst 1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7" name="Tijdelijke aanduiding voor afbeelding 16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8" name="Tijdelijke aanduiding voor afbeelding 17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9" name="Tijdelijke aanduiding voor afbeelding 18"/>
          <p:cNvSpPr>
            <a:spLocks noGrp="1"/>
          </p:cNvSpPr>
          <p:nvPr>
            <p:ph type="pic" sz="quarter" idx="26"/>
          </p:nvPr>
        </p:nvSpPr>
        <p:spPr/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3575050" y="3954145"/>
            <a:ext cx="5045075" cy="1065530"/>
          </a:xfrm>
        </p:spPr>
        <p:txBody>
          <a:bodyPr/>
          <a:lstStyle/>
          <a:p>
            <a:r>
              <a:rPr lang="nl-NL" sz="2400" b="0"/>
              <a:t>Jarno Hendriksen</a:t>
            </a:r>
            <a:endParaRPr lang="nl-NL" sz="2400" b="0"/>
          </a:p>
          <a:p>
            <a:r>
              <a:rPr lang="nl-NL" sz="2400" b="0"/>
              <a:t>Ge Li</a:t>
            </a:r>
            <a:endParaRPr lang="nl-NL" sz="2400" b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6"/>
          </p:nvPr>
        </p:nvSpPr>
        <p:spPr>
          <a:xfrm>
            <a:off x="3575050" y="5031105"/>
            <a:ext cx="5045075" cy="568960"/>
          </a:xfrm>
        </p:spPr>
        <p:txBody>
          <a:bodyPr/>
          <a:lstStyle/>
          <a:p>
            <a:r>
              <a:rPr lang="en-US" altLang="nl-NL" sz="1800"/>
              <a:t>October 2024</a:t>
            </a:r>
            <a:endParaRPr lang="en-US" altLang="nl-NL" sz="1800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393065" y="2034540"/>
            <a:ext cx="11374755" cy="2022475"/>
          </a:xfrm>
        </p:spPr>
        <p:txBody>
          <a:bodyPr/>
          <a:lstStyle/>
          <a:p>
            <a:r>
              <a:rPr lang="en-US" altLang="nl-NL"/>
              <a:t>INFOMR Shape Retrieval </a:t>
            </a:r>
            <a:r>
              <a:rPr lang="en-US" altLang="nl-NL"/>
              <a:t>System</a:t>
            </a:r>
            <a:endParaRPr lang="en-US" altLang="nl-NL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/>
          <p:cNvSpPr>
            <a:spLocks noGrp="1"/>
          </p:cNvSpPr>
          <p:nvPr>
            <p:ph type="pic" sz="quarter" idx="18"/>
          </p:nvPr>
        </p:nvSpPr>
        <p:spPr>
          <a:xfrm>
            <a:off x="336550" y="371475"/>
            <a:ext cx="7561262" cy="6113731"/>
          </a:xfrm>
        </p:spPr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8241242" y="1627632"/>
            <a:ext cx="3617383" cy="4857574"/>
          </a:xfrm>
        </p:spPr>
        <p:txBody>
          <a:bodyPr/>
          <a:lstStyle/>
          <a:p>
            <a:endParaRPr lang="nl-NL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sz="quarter" idx="18"/>
          </p:nvPr>
        </p:nvSpPr>
        <p:spPr/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Tijdelijke aanduiding voor tekst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393291" y="1180848"/>
            <a:ext cx="11374640" cy="4684169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5"/>
          </p:nvPr>
        </p:nvSpPr>
        <p:spPr>
          <a:xfrm>
            <a:off x="3578225" y="5872968"/>
            <a:ext cx="5038725" cy="217169"/>
          </a:xfrm>
        </p:spPr>
        <p:txBody>
          <a:bodyPr/>
          <a:lstStyle/>
          <a:p>
            <a:endParaRPr lang="nl-NL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6"/>
          </p:nvPr>
        </p:nvSpPr>
        <p:spPr>
          <a:xfrm>
            <a:off x="3578225" y="6098088"/>
            <a:ext cx="5038725" cy="270592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5" name="Tijdelijke aanduiding voor afbeelding 14"/>
          <p:cNvSpPr>
            <a:spLocks noGrp="1"/>
          </p:cNvSpPr>
          <p:nvPr>
            <p:ph type="pic" sz="quarter" idx="18"/>
          </p:nvPr>
        </p:nvSpPr>
        <p:spPr>
          <a:xfrm>
            <a:off x="6276975" y="368301"/>
            <a:ext cx="5581650" cy="6116905"/>
          </a:xfrm>
        </p:spPr>
      </p:sp>
      <p:sp>
        <p:nvSpPr>
          <p:cNvPr id="13" name="Tijdelijke aanduiding voor tekst 12"/>
          <p:cNvSpPr>
            <a:spLocks noGrp="1"/>
          </p:cNvSpPr>
          <p:nvPr>
            <p:ph type="body" sz="quarter" idx="15"/>
          </p:nvPr>
        </p:nvSpPr>
        <p:spPr>
          <a:xfrm>
            <a:off x="338138" y="5997445"/>
            <a:ext cx="5580062" cy="217169"/>
          </a:xfrm>
        </p:spPr>
        <p:txBody>
          <a:bodyPr/>
          <a:lstStyle/>
          <a:p>
            <a:endParaRPr lang="nl-NL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6"/>
          </p:nvPr>
        </p:nvSpPr>
        <p:spPr>
          <a:xfrm>
            <a:off x="338138" y="6214614"/>
            <a:ext cx="5580062" cy="270592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5" name="Tijdelijke aanduiding voor afbeelding 14"/>
          <p:cNvSpPr>
            <a:spLocks noGrp="1"/>
          </p:cNvSpPr>
          <p:nvPr>
            <p:ph type="pic" sz="quarter" idx="18"/>
          </p:nvPr>
        </p:nvSpPr>
        <p:spPr>
          <a:xfrm>
            <a:off x="336550" y="368301"/>
            <a:ext cx="5581650" cy="6102837"/>
          </a:xfrm>
        </p:spPr>
      </p:sp>
      <p:sp>
        <p:nvSpPr>
          <p:cNvPr id="13" name="Tijdelijke aanduiding voor tekst 12"/>
          <p:cNvSpPr>
            <a:spLocks noGrp="1"/>
          </p:cNvSpPr>
          <p:nvPr>
            <p:ph type="body" sz="quarter" idx="15"/>
          </p:nvPr>
        </p:nvSpPr>
        <p:spPr>
          <a:xfrm>
            <a:off x="6278563" y="5983377"/>
            <a:ext cx="5580062" cy="217169"/>
          </a:xfrm>
        </p:spPr>
        <p:txBody>
          <a:bodyPr/>
          <a:lstStyle/>
          <a:p>
            <a:endParaRPr lang="nl-NL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6"/>
          </p:nvPr>
        </p:nvSpPr>
        <p:spPr>
          <a:xfrm>
            <a:off x="6278563" y="6200546"/>
            <a:ext cx="5580062" cy="270592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fiek 4"/>
          <p:cNvGraphicFramePr/>
          <p:nvPr/>
        </p:nvGraphicFramePr>
        <p:xfrm>
          <a:off x="2184929" y="871361"/>
          <a:ext cx="8130117" cy="5420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</a:t>
              </a:r>
              <a:r>
                <a:rPr lang="en-US" altLang="zh-CN" sz="2800">
                  <a:latin typeface="+mj-lt"/>
                  <a:cs typeface="+mj-lt"/>
                </a:rPr>
                <a:t>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afiek 5"/>
          <p:cNvGraphicFramePr/>
          <p:nvPr/>
        </p:nvGraphicFramePr>
        <p:xfrm>
          <a:off x="2032529" y="718961"/>
          <a:ext cx="8130117" cy="5420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afiek 1"/>
          <p:cNvGraphicFramePr/>
          <p:nvPr/>
        </p:nvGraphicFramePr>
        <p:xfrm>
          <a:off x="2032529" y="718961"/>
          <a:ext cx="8130117" cy="5420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fiek 6"/>
          <p:cNvGraphicFramePr/>
          <p:nvPr/>
        </p:nvGraphicFramePr>
        <p:xfrm>
          <a:off x="2032529" y="718961"/>
          <a:ext cx="8130117" cy="5420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3" name="Tijdelijke aanduiding voor afbeelding 2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4" name="Tijdelijke aanduiding voor afbeelding 3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5" name="Tijdelijke aanduiding voor tekst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afbeelding 5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7" name="Tijdelijke aanduiding voor afbeelding 6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8" name="Tijdelijke aanduiding voor afbeelding 7"/>
          <p:cNvSpPr>
            <a:spLocks noGrp="1"/>
          </p:cNvSpPr>
          <p:nvPr>
            <p:ph type="pic" sz="quarter" idx="26"/>
          </p:nvPr>
        </p:nvSpPr>
        <p:spPr/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58190" y="2254250"/>
            <a:ext cx="4774565" cy="38938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Overview</a:t>
            </a:r>
            <a:endParaRPr lang="en-US" altLang="nl-NL" sz="2000" i="1"/>
          </a:p>
        </p:txBody>
      </p:sp>
      <p:pic>
        <p:nvPicPr>
          <p:cNvPr id="6" name="图片 5" descr="未命名文件(14)"/>
          <p:cNvPicPr>
            <a:picLocks noChangeAspect="1"/>
          </p:cNvPicPr>
          <p:nvPr/>
        </p:nvPicPr>
        <p:blipFill>
          <a:blip r:embed="rId1"/>
          <a:srcRect t="3080" b="3136"/>
          <a:stretch>
            <a:fillRect/>
          </a:stretch>
        </p:blipFill>
        <p:spPr>
          <a:xfrm>
            <a:off x="1635125" y="1242060"/>
            <a:ext cx="9055100" cy="53759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92885" y="1563370"/>
            <a:ext cx="2260600" cy="433070"/>
            <a:chOff x="2491" y="2480"/>
            <a:chExt cx="3560" cy="682"/>
          </a:xfrm>
        </p:grpSpPr>
        <p:sp>
          <p:nvSpPr>
            <p:cNvPr id="7" name="矩形 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1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5" y="2480"/>
              <a:ext cx="2436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Overview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92885" y="2345055"/>
            <a:ext cx="3069590" cy="433705"/>
            <a:chOff x="2491" y="2480"/>
            <a:chExt cx="4834" cy="683"/>
          </a:xfrm>
        </p:grpSpPr>
        <p:sp>
          <p:nvSpPr>
            <p:cNvPr id="11" name="矩形 10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2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15" y="2480"/>
              <a:ext cx="3710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Preprocessing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92885" y="3126740"/>
            <a:ext cx="3950335" cy="433705"/>
            <a:chOff x="2491" y="2480"/>
            <a:chExt cx="6221" cy="683"/>
          </a:xfrm>
        </p:grpSpPr>
        <p:sp>
          <p:nvSpPr>
            <p:cNvPr id="14" name="矩形 13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3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Feature Extraction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92885" y="3908425"/>
            <a:ext cx="3950335" cy="433705"/>
            <a:chOff x="2491" y="2480"/>
            <a:chExt cx="6221" cy="683"/>
          </a:xfrm>
        </p:grpSpPr>
        <p:sp>
          <p:nvSpPr>
            <p:cNvPr id="17" name="矩形 16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4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Querying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92885" y="4690110"/>
            <a:ext cx="3950335" cy="433705"/>
            <a:chOff x="2491" y="2480"/>
            <a:chExt cx="6221" cy="683"/>
          </a:xfrm>
        </p:grpSpPr>
        <p:sp>
          <p:nvSpPr>
            <p:cNvPr id="20" name="矩形 19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5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Scalability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2885" y="5471795"/>
            <a:ext cx="3950335" cy="433705"/>
            <a:chOff x="2491" y="2480"/>
            <a:chExt cx="6221" cy="683"/>
          </a:xfrm>
        </p:grpSpPr>
        <p:sp>
          <p:nvSpPr>
            <p:cNvPr id="23" name="矩形 22"/>
            <p:cNvSpPr/>
            <p:nvPr/>
          </p:nvSpPr>
          <p:spPr>
            <a:xfrm>
              <a:off x="2491" y="2480"/>
              <a:ext cx="749" cy="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effectLst/>
                </a:rPr>
                <a:t>6</a:t>
              </a:r>
              <a:endParaRPr lang="en-US" altLang="zh-CN" sz="240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615" y="2480"/>
              <a:ext cx="5097" cy="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algn="l"/>
              <a:r>
                <a:rPr lang="en-US" altLang="zh-CN" sz="2800">
                  <a:latin typeface="+mj-lt"/>
                  <a:cs typeface="+mj-lt"/>
                </a:rPr>
                <a:t>Demo</a:t>
              </a:r>
              <a:endParaRPr lang="en-US" altLang="zh-CN" sz="2800">
                <a:latin typeface="+mj-lt"/>
                <a:cs typeface="+mj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97585" y="2981325"/>
            <a:ext cx="4774565" cy="32080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14120" y="1153795"/>
            <a:ext cx="4774565" cy="98869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Mesh fixing</a:t>
            </a:r>
            <a:endParaRPr lang="en-US" altLang="nl-NL" sz="2000" i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0" y="1229360"/>
            <a:ext cx="5478145" cy="5262245"/>
          </a:xfrm>
          <a:prstGeom prst="rect">
            <a:avLst/>
          </a:prstGeom>
        </p:spPr>
      </p:pic>
      <p:pic>
        <p:nvPicPr>
          <p:cNvPr id="10" name="图片 9" descr="E:/设计素材图片2/yang-0TQyMgloraY-unsplash.jpgyang-0TQyMgloraY-unsplash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email"/>
          <a:srcRect l="3254" t="-3" r="3254" b="-3"/>
          <a:stretch>
            <a:fillRect/>
          </a:stretch>
        </p:blipFill>
        <p:spPr>
          <a:xfrm>
            <a:off x="1312545" y="1647825"/>
            <a:ext cx="3562350" cy="35623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63" h="5263">
                <a:moveTo>
                  <a:pt x="2631" y="0"/>
                </a:moveTo>
                <a:cubicBezTo>
                  <a:pt x="4085" y="0"/>
                  <a:pt x="5263" y="1178"/>
                  <a:pt x="5263" y="2631"/>
                </a:cubicBezTo>
                <a:cubicBezTo>
                  <a:pt x="5263" y="4085"/>
                  <a:pt x="4085" y="5263"/>
                  <a:pt x="2631" y="5263"/>
                </a:cubicBezTo>
                <a:cubicBezTo>
                  <a:pt x="1178" y="5263"/>
                  <a:pt x="0" y="4085"/>
                  <a:pt x="0" y="2631"/>
                </a:cubicBezTo>
                <a:cubicBezTo>
                  <a:pt x="0" y="1178"/>
                  <a:pt x="1178" y="0"/>
                  <a:pt x="2631" y="0"/>
                </a:cubicBezTo>
                <a:close/>
              </a:path>
            </a:pathLst>
          </a:custGeom>
          <a:ln w="50800">
            <a:solidFill>
              <a:schemeClr val="bg2">
                <a:lumMod val="10000"/>
              </a:schemeClr>
            </a:solidFill>
          </a:ln>
        </p:spPr>
      </p:pic>
      <p:sp>
        <p:nvSpPr>
          <p:cNvPr id="23" name="椭圆 22"/>
          <p:cNvSpPr/>
          <p:nvPr/>
        </p:nvSpPr>
        <p:spPr>
          <a:xfrm>
            <a:off x="6922770" y="4733925"/>
            <a:ext cx="1397000" cy="1397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4772025" y="4194175"/>
            <a:ext cx="2261870" cy="889000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el 2"/>
          <p:cNvSpPr>
            <a:spLocks noGrp="1"/>
          </p:cNvSpPr>
          <p:nvPr/>
        </p:nvSpPr>
        <p:spPr>
          <a:xfrm>
            <a:off x="725170" y="5866130"/>
            <a:ext cx="10355580" cy="49720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D00792.obj from the class “</a:t>
            </a:r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Apartment”.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Mesh fixing</a:t>
            </a:r>
            <a:endParaRPr lang="en-US" altLang="nl-NL" sz="2000" i="1"/>
          </a:p>
        </p:txBody>
      </p:sp>
      <p:pic>
        <p:nvPicPr>
          <p:cNvPr id="6" name="图片 5" descr="未命名文件(14)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4485"/>
            <a:ext cx="12195175" cy="3859530"/>
          </a:xfrm>
          <a:prstGeom prst="rect">
            <a:avLst/>
          </a:prstGeom>
        </p:spPr>
      </p:pic>
      <p:sp>
        <p:nvSpPr>
          <p:cNvPr id="8" name="Titel 2"/>
          <p:cNvSpPr>
            <a:spLocks noGrp="1"/>
          </p:cNvSpPr>
          <p:nvPr/>
        </p:nvSpPr>
        <p:spPr>
          <a:xfrm>
            <a:off x="725170" y="5866130"/>
            <a:ext cx="8486775" cy="49720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nl-NL" sz="2300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altLang="nl-NL" sz="2400" dirty="0">
                <a:ea typeface="Open Sans Light" panose="020B0306030504020204" pitchFamily="34" charset="0"/>
                <a:cs typeface="+mn-lt"/>
                <a:sym typeface="+mn-ea"/>
              </a:rPr>
              <a:t>Use “MeshFix” function from the “pymeshfix” package.</a:t>
            </a:r>
            <a:endParaRPr lang="en-US" altLang="nl-NL" sz="2400" dirty="0">
              <a:ea typeface="Open Sans Light" panose="020B0306030504020204" pitchFamily="34" charset="0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6560" y="991870"/>
            <a:ext cx="112991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393065" y="528955"/>
            <a:ext cx="11374755" cy="497205"/>
          </a:xfrm>
        </p:spPr>
        <p:txBody>
          <a:bodyPr/>
          <a:p>
            <a:pPr algn="l"/>
            <a:r>
              <a:rPr lang="en-US" altLang="nl-NL" sz="2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Preprocessing - Resampling</a:t>
            </a:r>
            <a:endParaRPr lang="en-US" altLang="nl-NL" sz="2000" i="1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VALUE" val="1006*100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66_1*d*1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2.xml><?xml version="1.0" encoding="utf-8"?>
<p:tagLst xmlns:p="http://schemas.openxmlformats.org/presentationml/2006/main">
  <p:tag name="commondata" val="eyJoZGlkIjoiOTUxNjc0ZmY5ZDg4NTYzOTI1ZGM3ODlhZmE0NDVjMGEifQ=="/>
</p:tagLst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1555</Words>
  <Application>WPS 演示</Application>
  <PresentationFormat>Aangepast</PresentationFormat>
  <Paragraphs>251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50" baseType="lpstr">
      <vt:lpstr>Arial</vt:lpstr>
      <vt:lpstr>宋体</vt:lpstr>
      <vt:lpstr>Wingdings</vt:lpstr>
      <vt:lpstr>Merriweather Regular</vt:lpstr>
      <vt:lpstr>Open Sans</vt:lpstr>
      <vt:lpstr>Verdana</vt:lpstr>
      <vt:lpstr>Open Sans Light</vt:lpstr>
      <vt:lpstr>Merriweather Light</vt:lpstr>
      <vt:lpstr>Merriweather</vt:lpstr>
      <vt:lpstr>微软雅黑</vt:lpstr>
      <vt:lpstr>Arial Unicode MS</vt:lpstr>
      <vt:lpstr>Calibri</vt:lpstr>
      <vt:lpstr>Calibri Light</vt:lpstr>
      <vt:lpstr>等线</vt:lpstr>
      <vt:lpstr>Utrecht University</vt:lpstr>
      <vt:lpstr>1_Utrecht University</vt:lpstr>
      <vt:lpstr>PowerPoint 演示文稿</vt:lpstr>
      <vt:lpstr>INFOMR Shape Retrieval System</vt:lpstr>
      <vt:lpstr>PowerPoint 演示文稿</vt:lpstr>
      <vt:lpstr>PowerPoint 演示文稿</vt:lpstr>
      <vt:lpstr>Overview</vt:lpstr>
      <vt:lpstr>PowerPoint 演示文稿</vt:lpstr>
      <vt:lpstr>Preprocessing - Mesh fixing</vt:lpstr>
      <vt:lpstr>Preprocessing - Mesh fixing</vt:lpstr>
      <vt:lpstr>Preprocessing - Resampling</vt:lpstr>
      <vt:lpstr>Preprocessing - Normalization - Translation</vt:lpstr>
      <vt:lpstr>Preprocessing - Normalization - Rotation</vt:lpstr>
      <vt:lpstr>Preprocessing - Normalization - Flipping</vt:lpstr>
      <vt:lpstr>Preprocessing - Normalization - Scaling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Leufkens, E.L.W. (Erwin)</dc:creator>
  <cp:lastModifiedBy>來凰.</cp:lastModifiedBy>
  <cp:revision>3</cp:revision>
  <dcterms:created xsi:type="dcterms:W3CDTF">2021-08-23T12:58:00Z</dcterms:created>
  <dcterms:modified xsi:type="dcterms:W3CDTF">2024-11-03T03:20:02Z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075CF11BC09C41F4BA579ED0709F4299_11</vt:lpwstr>
  </property>
  <property fmtid="{D5CDD505-2E9C-101B-9397-08002B2CF9AE}" pid="3" name="KSOProductBuildVer">
    <vt:lpwstr>2052-12.1.0.18608</vt:lpwstr>
  </property>
</Properties>
</file>